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4" r:id="rId17"/>
    <p:sldId id="275" r:id="rId18"/>
    <p:sldId id="277" r:id="rId19"/>
    <p:sldId id="278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396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AF0D8-D408-4BC5-86AB-9B1C2ABEDBA8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46D5B-C1EF-4355-A867-44DEF160B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6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useSejongDic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data1&lt;-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("seoul_new.txt")</a:t>
            </a:r>
          </a:p>
          <a:p>
            <a:r>
              <a:rPr lang="en-US" altLang="ko-KR" dirty="0" smtClean="0"/>
              <a:t>data1</a:t>
            </a:r>
          </a:p>
          <a:p>
            <a:r>
              <a:rPr lang="en-US" altLang="ko-KR" dirty="0" smtClean="0"/>
              <a:t>data2&lt;-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(data1,extractNoun,USE.NAMES=F)</a:t>
            </a:r>
          </a:p>
          <a:p>
            <a:r>
              <a:rPr lang="en-US" altLang="ko-KR" dirty="0" smtClean="0"/>
              <a:t>data2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(data2),30)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(data2)</a:t>
            </a:r>
          </a:p>
          <a:p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변경전</a:t>
            </a:r>
            <a:r>
              <a:rPr lang="ko-KR" altLang="en-US" dirty="0" smtClean="0"/>
              <a:t> 글자</a:t>
            </a:r>
            <a:r>
              <a:rPr lang="en-US" altLang="ko-KR" dirty="0" smtClean="0"/>
              <a:t>","</a:t>
            </a:r>
            <a:r>
              <a:rPr lang="ko-KR" altLang="en-US" dirty="0" err="1" smtClean="0"/>
              <a:t>변경후</a:t>
            </a:r>
            <a:r>
              <a:rPr lang="ko-KR" altLang="en-US" dirty="0" smtClean="0"/>
              <a:t> 글자</a:t>
            </a:r>
            <a:r>
              <a:rPr lang="en-US" altLang="ko-KR" dirty="0" smtClean="0"/>
              <a:t>","</a:t>
            </a:r>
            <a:r>
              <a:rPr lang="ko-KR" altLang="en-US" dirty="0" smtClean="0"/>
              <a:t>원본데이터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("\\d+","",data3)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서울시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제안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("-","",data3)</a:t>
            </a:r>
          </a:p>
          <a:p>
            <a:r>
              <a:rPr lang="en-US" altLang="ko-KR" dirty="0" smtClean="0"/>
              <a:t>data3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6D5B-C1EF-4355-A867-44DEF160B0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5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useSejongDic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data1&lt;-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("seoul_new.txt")</a:t>
            </a:r>
          </a:p>
          <a:p>
            <a:r>
              <a:rPr lang="en-US" altLang="ko-KR" dirty="0" smtClean="0"/>
              <a:t>data1</a:t>
            </a:r>
          </a:p>
          <a:p>
            <a:r>
              <a:rPr lang="en-US" altLang="ko-KR" dirty="0" smtClean="0"/>
              <a:t>data2&lt;-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(data1,extractNoun,USE.NAMES=F)</a:t>
            </a:r>
          </a:p>
          <a:p>
            <a:r>
              <a:rPr lang="en-US" altLang="ko-KR" dirty="0" smtClean="0"/>
              <a:t>data2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(data2),30)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(data2)</a:t>
            </a:r>
          </a:p>
          <a:p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변경전</a:t>
            </a:r>
            <a:r>
              <a:rPr lang="ko-KR" altLang="en-US" dirty="0" smtClean="0"/>
              <a:t> 글자</a:t>
            </a:r>
            <a:r>
              <a:rPr lang="en-US" altLang="ko-KR" dirty="0" smtClean="0"/>
              <a:t>","</a:t>
            </a:r>
            <a:r>
              <a:rPr lang="ko-KR" altLang="en-US" dirty="0" err="1" smtClean="0"/>
              <a:t>변경후</a:t>
            </a:r>
            <a:r>
              <a:rPr lang="ko-KR" altLang="en-US" dirty="0" smtClean="0"/>
              <a:t> 글자</a:t>
            </a:r>
            <a:r>
              <a:rPr lang="en-US" altLang="ko-KR" dirty="0" smtClean="0"/>
              <a:t>","</a:t>
            </a:r>
            <a:r>
              <a:rPr lang="ko-KR" altLang="en-US" dirty="0" smtClean="0"/>
              <a:t>원본데이터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("\\d+","",data3)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서울시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제안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("-","",data3)</a:t>
            </a:r>
          </a:p>
          <a:p>
            <a:r>
              <a:rPr lang="en-US" altLang="ko-KR" dirty="0" smtClean="0"/>
              <a:t>data3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(data3),"seoul_2.txt")</a:t>
            </a:r>
          </a:p>
          <a:p>
            <a:r>
              <a:rPr lang="en-US" altLang="ko-KR" dirty="0" smtClean="0"/>
              <a:t>data4&lt;-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("seoul_2.txt")</a:t>
            </a:r>
          </a:p>
          <a:p>
            <a:r>
              <a:rPr lang="en-US" altLang="ko-KR" dirty="0" smtClean="0"/>
              <a:t>data4</a:t>
            </a:r>
          </a:p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(data4)</a:t>
            </a:r>
          </a:p>
          <a:p>
            <a:r>
              <a:rPr lang="en-US" altLang="ko-KR" dirty="0" err="1" smtClean="0"/>
              <a:t>wordcount</a:t>
            </a:r>
            <a:r>
              <a:rPr lang="en-US" altLang="ko-KR" dirty="0" smtClean="0"/>
              <a:t>&lt;-table(data4)</a:t>
            </a:r>
          </a:p>
          <a:p>
            <a:r>
              <a:rPr lang="en-US" altLang="ko-KR" dirty="0" err="1" smtClean="0"/>
              <a:t>wordcount</a:t>
            </a:r>
            <a:endParaRPr lang="en-US" altLang="ko-KR" dirty="0" smtClean="0"/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wordcount,decreasing</a:t>
            </a:r>
            <a:r>
              <a:rPr lang="en-US" altLang="ko-KR" dirty="0" smtClean="0"/>
              <a:t> =T),20)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("OO","",data3)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개선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민원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관련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data3&lt;-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</a:t>
            </a:r>
            <a:r>
              <a:rPr lang="ko-KR" altLang="en-US" dirty="0" smtClean="0"/>
              <a:t>시장</a:t>
            </a:r>
            <a:r>
              <a:rPr lang="en-US" altLang="ko-KR" dirty="0" smtClean="0"/>
              <a:t>","",data3)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("gsubfile.txt")</a:t>
            </a:r>
          </a:p>
          <a:p>
            <a:r>
              <a:rPr lang="en-US" altLang="ko-KR" dirty="0" smtClean="0"/>
              <a:t>txt</a:t>
            </a:r>
          </a:p>
          <a:p>
            <a:r>
              <a:rPr lang="en-US" altLang="ko-KR" dirty="0" err="1" smtClean="0"/>
              <a:t>cnt_txt</a:t>
            </a:r>
            <a:r>
              <a:rPr lang="en-US" altLang="ko-KR" dirty="0" smtClean="0"/>
              <a:t>&lt;-length(txt)</a:t>
            </a:r>
          </a:p>
          <a:p>
            <a:r>
              <a:rPr lang="en-US" altLang="ko-KR" dirty="0" err="1" smtClean="0"/>
              <a:t>cnt_txt</a:t>
            </a:r>
            <a:endParaRPr lang="en-US" altLang="ko-KR" dirty="0" smtClean="0"/>
          </a:p>
          <a:p>
            <a:r>
              <a:rPr lang="en-US" altLang="ko-KR" dirty="0" smtClean="0"/>
              <a:t>for(i in 1:cnt_txt){}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(data3),"seoul_3.txt")</a:t>
            </a:r>
          </a:p>
          <a:p>
            <a:r>
              <a:rPr lang="en-US" altLang="ko-KR" dirty="0" smtClean="0"/>
              <a:t>data4&lt;-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("seoul_3.txt")</a:t>
            </a:r>
          </a:p>
          <a:p>
            <a:r>
              <a:rPr lang="en-US" altLang="ko-KR" dirty="0" err="1" smtClean="0"/>
              <a:t>wordcount</a:t>
            </a:r>
            <a:r>
              <a:rPr lang="en-US" altLang="ko-KR" dirty="0" smtClean="0"/>
              <a:t>(sort(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, decreasing=T),20)</a:t>
            </a:r>
          </a:p>
          <a:p>
            <a:r>
              <a:rPr lang="en-US" altLang="ko-KR" dirty="0" err="1" smtClean="0"/>
              <a:t>wordcount</a:t>
            </a:r>
            <a:r>
              <a:rPr lang="en-US" altLang="ko-KR" dirty="0" smtClean="0"/>
              <a:t>&lt;-table(data4)</a:t>
            </a:r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, decreasing=T),20)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palete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brewer.pal</a:t>
            </a:r>
            <a:r>
              <a:rPr lang="en-US" altLang="ko-KR" dirty="0" smtClean="0"/>
              <a:t>(9,"Set3")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wordcount,scale</a:t>
            </a:r>
            <a:r>
              <a:rPr lang="en-US" altLang="ko-KR" dirty="0" smtClean="0"/>
              <a:t>=c(5,1),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 0.25,min.freq=1,+random.order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wordcount,scale</a:t>
            </a:r>
            <a:r>
              <a:rPr lang="en-US" altLang="ko-KR" dirty="0" smtClean="0"/>
              <a:t>=c(5,1),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=0.25,min.freq=1,random.order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legend(0.3,1, "</a:t>
            </a:r>
            <a:r>
              <a:rPr lang="ko-KR" altLang="en-US" dirty="0" smtClean="0"/>
              <a:t>서울시 </a:t>
            </a:r>
            <a:r>
              <a:rPr lang="ko-KR" altLang="en-US" dirty="0" err="1" smtClean="0"/>
              <a:t>응답소</a:t>
            </a:r>
            <a:r>
              <a:rPr lang="ko-KR" altLang="en-US" dirty="0" smtClean="0"/>
              <a:t> 요청사항 분석</a:t>
            </a:r>
            <a:r>
              <a:rPr lang="en-US" altLang="ko-KR" dirty="0" smtClean="0"/>
              <a:t>",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=0.8,fill=</a:t>
            </a:r>
            <a:r>
              <a:rPr lang="en-US" altLang="ko-KR" dirty="0" err="1" smtClean="0"/>
              <a:t>NA,border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NA,bg</a:t>
            </a:r>
            <a:r>
              <a:rPr lang="en-US" altLang="ko-KR" dirty="0" smtClean="0"/>
              <a:t>="white",</a:t>
            </a:r>
            <a:r>
              <a:rPr lang="en-US" altLang="ko-KR" dirty="0" err="1" smtClean="0"/>
              <a:t>text.col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text.font</a:t>
            </a:r>
            <a:r>
              <a:rPr lang="en-US" altLang="ko-KR" dirty="0" smtClean="0"/>
              <a:t>=2,box.col="red")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6D5B-C1EF-4355-A867-44DEF160B0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seasons&lt;-matrix(c('</a:t>
            </a:r>
            <a:r>
              <a:rPr lang="ko-KR" altLang="en-US" dirty="0" smtClean="0"/>
              <a:t>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여름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가을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겨울</a:t>
            </a:r>
            <a:r>
              <a:rPr lang="en-US" altLang="ko-KR" dirty="0" smtClean="0"/>
              <a:t>'),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=2)</a:t>
            </a:r>
          </a:p>
          <a:p>
            <a:r>
              <a:rPr lang="en-US" altLang="ko-KR" dirty="0" smtClean="0"/>
              <a:t>seasons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6D5B-C1EF-4355-A867-44DEF160B0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2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useSejongDic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mergeUserDic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</a:t>
            </a:r>
            <a:r>
              <a:rPr lang="ko-KR" altLang="en-US" dirty="0" smtClean="0"/>
              <a:t>제주도여행지</a:t>
            </a:r>
            <a:r>
              <a:rPr lang="en-US" altLang="ko-KR" dirty="0" smtClean="0"/>
              <a:t>.txt"),"</a:t>
            </a:r>
            <a:r>
              <a:rPr lang="en-US" altLang="ko-KR" dirty="0" err="1" smtClean="0"/>
              <a:t>ncn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("jeju.txt")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txt,extractNoun,USE.NAMES</a:t>
            </a:r>
            <a:r>
              <a:rPr lang="en-US" altLang="ko-KR" dirty="0" smtClean="0"/>
              <a:t> = F)</a:t>
            </a:r>
          </a:p>
          <a:p>
            <a:r>
              <a:rPr lang="en-US" altLang="ko-KR" dirty="0" smtClean="0"/>
              <a:t>place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(place),30)</a:t>
            </a:r>
          </a:p>
          <a:p>
            <a:r>
              <a:rPr lang="en-US" altLang="ko-KR" dirty="0" err="1" smtClean="0"/>
              <a:t>cdata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str_replace_all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cdata</a:t>
            </a:r>
            <a:r>
              <a:rPr lang="en-US" altLang="ko-KR" dirty="0" smtClean="0"/>
              <a:t>,"[^[:alpha:]]","")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","",place)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</a:t>
            </a:r>
            <a:r>
              <a:rPr lang="ko-KR" altLang="en-US" dirty="0" smtClean="0"/>
              <a:t>제주도여행코스</a:t>
            </a:r>
            <a:r>
              <a:rPr lang="en-US" altLang="ko-KR" dirty="0" smtClean="0"/>
              <a:t>gsub.txt")</a:t>
            </a:r>
          </a:p>
          <a:p>
            <a:r>
              <a:rPr lang="en-US" altLang="ko-KR" dirty="0" smtClean="0"/>
              <a:t>txt</a:t>
            </a:r>
          </a:p>
          <a:p>
            <a:r>
              <a:rPr lang="en-US" altLang="ko-KR" dirty="0" err="1" smtClean="0"/>
              <a:t>cnt_txt</a:t>
            </a:r>
            <a:r>
              <a:rPr lang="en-US" altLang="ko-KR" dirty="0" smtClean="0"/>
              <a:t>&lt;-length(txt)</a:t>
            </a:r>
          </a:p>
          <a:p>
            <a:r>
              <a:rPr lang="en-US" altLang="ko-KR" dirty="0" err="1" smtClean="0"/>
              <a:t>cnt_txt</a:t>
            </a:r>
            <a:endParaRPr lang="en-US" altLang="ko-KR" dirty="0" smtClean="0"/>
          </a:p>
          <a:p>
            <a:r>
              <a:rPr lang="en-US" altLang="ko-KR" dirty="0" smtClean="0"/>
              <a:t>i&lt;-1</a:t>
            </a:r>
          </a:p>
          <a:p>
            <a:r>
              <a:rPr lang="en-US" altLang="ko-KR" dirty="0" smtClean="0"/>
              <a:t>for(i in 1:cnt_txt){</a:t>
            </a:r>
          </a:p>
          <a:p>
            <a:r>
              <a:rPr lang="en-US" altLang="ko-KR" dirty="0" smtClean="0"/>
              <a:t>  place&lt;-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((txt[i]),"",place)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place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place&lt;-Filter(function(x){</a:t>
            </a:r>
            <a:r>
              <a:rPr lang="en-US" altLang="ko-KR" dirty="0" err="1" smtClean="0"/>
              <a:t>nchar</a:t>
            </a:r>
            <a:r>
              <a:rPr lang="en-US" altLang="ko-KR" dirty="0" smtClean="0"/>
              <a:t>(x)&gt;=2},place)</a:t>
            </a:r>
          </a:p>
          <a:p>
            <a:r>
              <a:rPr lang="en-US" altLang="ko-KR" dirty="0" smtClean="0"/>
              <a:t>write(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(place),"jeju_2.txt")</a:t>
            </a:r>
          </a:p>
          <a:p>
            <a:r>
              <a:rPr lang="en-US" altLang="ko-KR" dirty="0" smtClean="0"/>
              <a:t>rev&lt;-</a:t>
            </a:r>
            <a:r>
              <a:rPr lang="en-US" altLang="ko-KR" dirty="0" err="1" smtClean="0"/>
              <a:t>read.table</a:t>
            </a:r>
            <a:r>
              <a:rPr lang="en-US" altLang="ko-KR" dirty="0" smtClean="0"/>
              <a:t>("jeju_2.txt")</a:t>
            </a:r>
          </a:p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(rev)</a:t>
            </a:r>
          </a:p>
          <a:p>
            <a:r>
              <a:rPr lang="en-US" altLang="ko-KR" dirty="0" err="1" smtClean="0"/>
              <a:t>wordcount</a:t>
            </a:r>
            <a:r>
              <a:rPr lang="en-US" altLang="ko-KR" dirty="0" smtClean="0"/>
              <a:t>&lt;-table(rev)</a:t>
            </a:r>
          </a:p>
          <a:p>
            <a:r>
              <a:rPr lang="en-US" altLang="ko-KR" dirty="0" smtClean="0"/>
              <a:t>head(sort(</a:t>
            </a:r>
            <a:r>
              <a:rPr lang="en-US" altLang="ko-KR" dirty="0" err="1" smtClean="0"/>
              <a:t>wordcount,decreasing</a:t>
            </a:r>
            <a:r>
              <a:rPr lang="en-US" altLang="ko-KR" dirty="0" smtClean="0"/>
              <a:t> = T),30)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RColorBrewer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palete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brewer.pal</a:t>
            </a:r>
            <a:r>
              <a:rPr lang="en-US" altLang="ko-KR" dirty="0" smtClean="0"/>
              <a:t>(9,"Set1")</a:t>
            </a:r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(names(</a:t>
            </a:r>
            <a:r>
              <a:rPr lang="en-US" altLang="ko-KR" dirty="0" err="1" smtClean="0"/>
              <a:t>wordcount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wordcount,scale</a:t>
            </a:r>
            <a:r>
              <a:rPr lang="en-US" altLang="ko-KR" dirty="0" smtClean="0"/>
              <a:t>=c(5,1),</a:t>
            </a:r>
            <a:r>
              <a:rPr lang="en-US" altLang="ko-KR" dirty="0" err="1" smtClean="0"/>
              <a:t>rot.per</a:t>
            </a:r>
            <a:r>
              <a:rPr lang="en-US" altLang="ko-KR" dirty="0" smtClean="0"/>
              <a:t> = 0.25,min.freq=2,random.order = </a:t>
            </a:r>
            <a:r>
              <a:rPr lang="en-US" altLang="ko-KR" dirty="0" err="1" smtClean="0"/>
              <a:t>F,random.color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T,colors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palete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legend(0.3,1, "</a:t>
            </a:r>
            <a:r>
              <a:rPr lang="ko-KR" altLang="en-US" dirty="0" smtClean="0"/>
              <a:t>제주도 추천 여행 코스 분석</a:t>
            </a:r>
            <a:r>
              <a:rPr lang="en-US" altLang="ko-KR" dirty="0" smtClean="0"/>
              <a:t>",</a:t>
            </a:r>
            <a:r>
              <a:rPr lang="en-US" altLang="ko-KR" dirty="0" err="1" smtClean="0"/>
              <a:t>cex</a:t>
            </a:r>
            <a:r>
              <a:rPr lang="en-US" altLang="ko-KR" dirty="0" smtClean="0"/>
              <a:t>=0.8,fill=</a:t>
            </a:r>
            <a:r>
              <a:rPr lang="en-US" altLang="ko-KR" dirty="0" err="1" smtClean="0"/>
              <a:t>NA,border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NA,bg</a:t>
            </a:r>
            <a:r>
              <a:rPr lang="en-US" altLang="ko-KR" dirty="0" smtClean="0"/>
              <a:t>="white",</a:t>
            </a:r>
            <a:r>
              <a:rPr lang="en-US" altLang="ko-KR" dirty="0" err="1" smtClean="0"/>
              <a:t>text.col</a:t>
            </a:r>
            <a:r>
              <a:rPr lang="en-US" altLang="ko-KR" dirty="0" smtClean="0"/>
              <a:t>="red",</a:t>
            </a:r>
            <a:r>
              <a:rPr lang="en-US" altLang="ko-KR" dirty="0" err="1" smtClean="0"/>
              <a:t>text.font</a:t>
            </a:r>
            <a:r>
              <a:rPr lang="en-US" altLang="ko-KR" dirty="0" smtClean="0"/>
              <a:t>=2,box.col="red")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46D5B-C1EF-4355-A867-44DEF160B0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0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3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7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28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96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5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68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45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68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0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40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2E59B-5E52-48D2-A3BF-B68AD29B51B3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57181-15C1-4450-8B67-BF879662B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21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오후과제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39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[,2]=</a:t>
            </a:r>
            <a:r>
              <a:rPr lang="ko-KR" altLang="en-US" dirty="0" smtClean="0"/>
              <a:t>세로 </a:t>
            </a:r>
            <a:r>
              <a:rPr lang="en-US" altLang="ko-KR" dirty="0" smtClean="0"/>
              <a:t>[2,]=</a:t>
            </a:r>
            <a:r>
              <a:rPr lang="ko-KR" altLang="en-US" dirty="0" smtClean="0"/>
              <a:t>가로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204864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seasons&lt;-matrix(c('</a:t>
            </a:r>
            <a:r>
              <a:rPr lang="ko-KR" altLang="en-US" dirty="0" smtClean="0"/>
              <a:t>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여름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가을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겨울</a:t>
            </a:r>
            <a:r>
              <a:rPr lang="en-US" altLang="ko-KR" dirty="0" smtClean="0"/>
              <a:t>'),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=2,byrow=T)</a:t>
            </a:r>
          </a:p>
          <a:p>
            <a:r>
              <a:rPr lang="en-US" altLang="ko-KR" dirty="0" smtClean="0"/>
              <a:t>seasons</a:t>
            </a:r>
          </a:p>
          <a:p>
            <a:r>
              <a:rPr lang="en-US" altLang="ko-KR" dirty="0" smtClean="0"/>
              <a:t>seasons[,2]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11" r="79542" b="5139"/>
          <a:stretch/>
        </p:blipFill>
        <p:spPr bwMode="auto">
          <a:xfrm>
            <a:off x="755576" y="3498978"/>
            <a:ext cx="3533560" cy="162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95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Rbind</a:t>
            </a:r>
            <a:r>
              <a:rPr lang="en-US" altLang="ko-KR" dirty="0" smtClean="0"/>
              <a:t>()=</a:t>
            </a:r>
            <a:r>
              <a:rPr lang="ko-KR" altLang="en-US" dirty="0" smtClean="0"/>
              <a:t>아래추가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49" r="68976" b="3565"/>
          <a:stretch/>
        </p:blipFill>
        <p:spPr bwMode="auto">
          <a:xfrm>
            <a:off x="827584" y="4581128"/>
            <a:ext cx="4436148" cy="14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2" y="2250738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seasons&lt;-matrix(c('</a:t>
            </a:r>
            <a:r>
              <a:rPr lang="ko-KR" altLang="en-US" dirty="0" smtClean="0"/>
              <a:t>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여름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가을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겨울</a:t>
            </a:r>
            <a:r>
              <a:rPr lang="en-US" altLang="ko-KR" dirty="0" smtClean="0"/>
              <a:t>'),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=2,byrow=T)</a:t>
            </a:r>
          </a:p>
          <a:p>
            <a:r>
              <a:rPr lang="en-US" altLang="ko-KR" dirty="0" smtClean="0"/>
              <a:t>seasons</a:t>
            </a:r>
          </a:p>
          <a:p>
            <a:r>
              <a:rPr lang="en-US" altLang="ko-KR" dirty="0" smtClean="0"/>
              <a:t>seasons[,2]</a:t>
            </a:r>
          </a:p>
          <a:p>
            <a:r>
              <a:rPr lang="en-US" altLang="ko-KR" dirty="0" smtClean="0"/>
              <a:t>seasons_2&lt;-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seasons,c</a:t>
            </a:r>
            <a:r>
              <a:rPr lang="en-US" altLang="ko-KR" dirty="0" smtClean="0"/>
              <a:t>('</a:t>
            </a:r>
            <a:r>
              <a:rPr lang="ko-KR" altLang="en-US" dirty="0" smtClean="0"/>
              <a:t>초봄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초가을</a:t>
            </a:r>
            <a:r>
              <a:rPr lang="en-US" altLang="ko-KR" dirty="0" smtClean="0"/>
              <a:t>'))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seasons_2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58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Cbind</a:t>
            </a:r>
            <a:r>
              <a:rPr lang="en-US" altLang="ko-KR" dirty="0" smtClean="0"/>
              <a:t>()=</a:t>
            </a:r>
            <a:r>
              <a:rPr lang="ko-KR" altLang="en-US" dirty="0" smtClean="0"/>
              <a:t>옆에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9" r="75533" b="50000"/>
          <a:stretch/>
        </p:blipFill>
        <p:spPr bwMode="auto">
          <a:xfrm>
            <a:off x="971600" y="3568757"/>
            <a:ext cx="4246506" cy="159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2230331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seasons_2     </a:t>
            </a:r>
          </a:p>
          <a:p>
            <a:r>
              <a:rPr lang="en-US" altLang="ko-KR" dirty="0" smtClean="0"/>
              <a:t>seasons_3&lt;-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(seasons_2,c('</a:t>
            </a:r>
            <a:r>
              <a:rPr lang="ko-KR" altLang="en-US" dirty="0" smtClean="0"/>
              <a:t>초여름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초겨울</a:t>
            </a:r>
            <a:r>
              <a:rPr lang="en-US" altLang="ko-KR" dirty="0" smtClean="0"/>
              <a:t>','</a:t>
            </a:r>
            <a:r>
              <a:rPr lang="ko-KR" altLang="en-US" dirty="0" smtClean="0"/>
              <a:t>한겨울</a:t>
            </a:r>
            <a:r>
              <a:rPr lang="en-US" altLang="ko-KR" dirty="0" smtClean="0"/>
              <a:t>'))</a:t>
            </a:r>
          </a:p>
          <a:p>
            <a:r>
              <a:rPr lang="en-US" altLang="ko-KR" dirty="0" smtClean="0"/>
              <a:t>seasons_3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00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t="76373" r="55213" b="8249"/>
          <a:stretch/>
        </p:blipFill>
        <p:spPr bwMode="auto">
          <a:xfrm>
            <a:off x="755576" y="3645024"/>
            <a:ext cx="4680520" cy="225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64096" y="2095981"/>
            <a:ext cx="7380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m&lt;-matrix(c(1,2,3,4,5,6,7,8),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=4)</a:t>
            </a:r>
          </a:p>
          <a:p>
            <a:r>
              <a:rPr lang="en-US" altLang="ko-KR" dirty="0" smtClean="0"/>
              <a:t>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80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실습문제 </a:t>
            </a:r>
            <a:r>
              <a:rPr lang="en-US" altLang="ko-KR" dirty="0" smtClean="0"/>
              <a:t>1-</a:t>
            </a:r>
            <a:r>
              <a:rPr lang="ko-KR" altLang="en-US" dirty="0" smtClean="0"/>
              <a:t>행렬 </a:t>
            </a:r>
            <a:r>
              <a:rPr lang="en-US" altLang="ko-KR" dirty="0" smtClean="0"/>
              <a:t>m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m[,1]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77582" r="20794" b="16716"/>
          <a:stretch/>
        </p:blipFill>
        <p:spPr bwMode="auto">
          <a:xfrm>
            <a:off x="827584" y="2276872"/>
            <a:ext cx="452776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1772816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m[2,]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5" t="77000" r="21767" b="14707"/>
          <a:stretch/>
        </p:blipFill>
        <p:spPr bwMode="auto">
          <a:xfrm>
            <a:off x="5355349" y="2296345"/>
            <a:ext cx="2231544" cy="14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39395" r="72630" b="45626"/>
          <a:stretch/>
        </p:blipFill>
        <p:spPr bwMode="auto">
          <a:xfrm>
            <a:off x="395536" y="4869159"/>
            <a:ext cx="1800200" cy="189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4077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 smtClean="0"/>
              <a:t>colnames(m)&lt;-c("A","B")</a:t>
            </a:r>
          </a:p>
          <a:p>
            <a:r>
              <a:rPr lang="pt-BR" altLang="ko-KR" dirty="0" smtClean="0"/>
              <a:t>m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563888" y="40050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mm&lt;-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m,c</a:t>
            </a:r>
            <a:r>
              <a:rPr lang="en-US" altLang="ko-KR" dirty="0" smtClean="0"/>
              <a:t>(9,10,11,12))</a:t>
            </a:r>
          </a:p>
          <a:p>
            <a:r>
              <a:rPr lang="en-US" altLang="ko-KR" dirty="0" smtClean="0"/>
              <a:t>mm</a:t>
            </a:r>
            <a:endParaRPr lang="ko-KR" alt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1" t="35509" r="72838" b="52828"/>
          <a:stretch/>
        </p:blipFill>
        <p:spPr bwMode="auto">
          <a:xfrm>
            <a:off x="4211960" y="4854758"/>
            <a:ext cx="2574338" cy="176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943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실습문제</a:t>
            </a:r>
            <a:r>
              <a:rPr lang="en-US" altLang="ko-KR" dirty="0" smtClean="0"/>
              <a:t>2-n </a:t>
            </a:r>
            <a:r>
              <a:rPr lang="ko-KR" altLang="en-US" dirty="0" smtClean="0"/>
              <a:t>행렬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772816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 smtClean="0"/>
              <a:t>mm&lt;-cbind(m,c(9,10,11,12))</a:t>
            </a:r>
          </a:p>
          <a:p>
            <a:r>
              <a:rPr lang="pt-BR" altLang="ko-KR" dirty="0" smtClean="0"/>
              <a:t>mm</a:t>
            </a:r>
          </a:p>
          <a:p>
            <a:r>
              <a:rPr lang="pt-BR" altLang="ko-KR" dirty="0" smtClean="0"/>
              <a:t>n&lt;-matrix(c(1,2,3,4,5,6,7,8),nrow=2,byrow=T)</a:t>
            </a:r>
          </a:p>
          <a:p>
            <a:r>
              <a:rPr lang="pt-BR" altLang="ko-KR" dirty="0" smtClean="0"/>
              <a:t>n</a:t>
            </a:r>
          </a:p>
          <a:p>
            <a:r>
              <a:rPr lang="pt-BR" altLang="ko-KR" dirty="0" smtClean="0"/>
              <a:t>n[1,]</a:t>
            </a:r>
          </a:p>
          <a:p>
            <a:r>
              <a:rPr lang="pt-BR" altLang="ko-KR" dirty="0" smtClean="0"/>
              <a:t>n[,4]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1" r="67445" b="16334"/>
          <a:stretch/>
        </p:blipFill>
        <p:spPr bwMode="auto">
          <a:xfrm>
            <a:off x="3995936" y="1654934"/>
            <a:ext cx="4664134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63869" r="47250" b="12185"/>
          <a:stretch/>
        </p:blipFill>
        <p:spPr bwMode="auto">
          <a:xfrm>
            <a:off x="467544" y="3723944"/>
            <a:ext cx="5256584" cy="236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56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리스트 문제 </a:t>
            </a:r>
            <a:r>
              <a:rPr lang="en-US" altLang="ko-KR" dirty="0" smtClean="0"/>
              <a:t>SUM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1844" y="1652606"/>
            <a:ext cx="53362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s&lt;-list(</a:t>
            </a:r>
            <a:r>
              <a:rPr lang="en-US" altLang="ko-KR" dirty="0" err="1" smtClean="0"/>
              <a:t>ko</a:t>
            </a:r>
            <a:r>
              <a:rPr lang="en-US" altLang="ko-KR" dirty="0" smtClean="0"/>
              <a:t>=90, ma=100, en=98)</a:t>
            </a:r>
          </a:p>
          <a:p>
            <a:r>
              <a:rPr lang="en-US" altLang="ko-KR" dirty="0" smtClean="0"/>
              <a:t>s</a:t>
            </a:r>
          </a:p>
          <a:p>
            <a:r>
              <a:rPr lang="en-US" altLang="ko-KR" dirty="0" err="1" smtClean="0"/>
              <a:t>s$sc</a:t>
            </a:r>
            <a:r>
              <a:rPr lang="en-US" altLang="ko-KR" dirty="0" smtClean="0"/>
              <a:t>&lt;-100</a:t>
            </a:r>
          </a:p>
          <a:p>
            <a:r>
              <a:rPr lang="en-US" altLang="ko-KR" dirty="0" smtClean="0"/>
              <a:t>s</a:t>
            </a:r>
          </a:p>
          <a:p>
            <a:r>
              <a:rPr lang="en-US" altLang="ko-KR" dirty="0" err="1" smtClean="0"/>
              <a:t>s$en</a:t>
            </a:r>
            <a:endParaRPr lang="en-US" altLang="ko-KR" dirty="0" smtClean="0"/>
          </a:p>
          <a:p>
            <a:r>
              <a:rPr lang="en-US" altLang="ko-KR" dirty="0" smtClean="0"/>
              <a:t>s[2:3]</a:t>
            </a:r>
          </a:p>
          <a:p>
            <a:r>
              <a:rPr lang="en-US" altLang="ko-KR" dirty="0" err="1" smtClean="0"/>
              <a:t>s$en</a:t>
            </a:r>
            <a:r>
              <a:rPr lang="en-US" altLang="ko-KR" dirty="0" smtClean="0"/>
              <a:t>&lt;-c(95)</a:t>
            </a:r>
          </a:p>
          <a:p>
            <a:r>
              <a:rPr lang="en-US" altLang="ko-KR" dirty="0" smtClean="0"/>
              <a:t>s</a:t>
            </a:r>
          </a:p>
          <a:p>
            <a:r>
              <a:rPr lang="en-US" altLang="ko-KR" dirty="0" smtClean="0"/>
              <a:t>sum&lt;-</a:t>
            </a:r>
            <a:r>
              <a:rPr lang="en-US" altLang="ko-KR" dirty="0" err="1" smtClean="0"/>
              <a:t>s$ko+s$en+s$ma+s$sc</a:t>
            </a:r>
            <a:endParaRPr lang="en-US" altLang="ko-KR" dirty="0" smtClean="0"/>
          </a:p>
          <a:p>
            <a:r>
              <a:rPr lang="en-US" altLang="ko-KR" dirty="0" smtClean="0"/>
              <a:t>sum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9" t="52615" r="50000" b="22504"/>
          <a:stretch/>
        </p:blipFill>
        <p:spPr bwMode="auto">
          <a:xfrm>
            <a:off x="4644008" y="1768824"/>
            <a:ext cx="2880320" cy="262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120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628800"/>
            <a:ext cx="66247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s&lt;-list(</a:t>
            </a:r>
            <a:r>
              <a:rPr lang="en-US" altLang="ko-KR" dirty="0" err="1" smtClean="0"/>
              <a:t>ko</a:t>
            </a:r>
            <a:r>
              <a:rPr lang="en-US" altLang="ko-KR" dirty="0" smtClean="0"/>
              <a:t>='90', ma='100', en='98')</a:t>
            </a:r>
          </a:p>
          <a:p>
            <a:r>
              <a:rPr lang="en-US" altLang="ko-KR" dirty="0" smtClean="0"/>
              <a:t>s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s$sc</a:t>
            </a:r>
            <a:r>
              <a:rPr lang="en-US" altLang="ko-KR" dirty="0" smtClean="0"/>
              <a:t>&lt;-'100'</a:t>
            </a:r>
          </a:p>
          <a:p>
            <a:r>
              <a:rPr lang="en-US" altLang="ko-KR" dirty="0" smtClean="0"/>
              <a:t>s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s$en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nl-NL" altLang="ko-KR" dirty="0" smtClean="0"/>
              <a:t>s[2:3]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s$en</a:t>
            </a:r>
            <a:r>
              <a:rPr lang="en-US" altLang="ko-KR" dirty="0" smtClean="0"/>
              <a:t>&lt;-c('95')</a:t>
            </a:r>
          </a:p>
          <a:p>
            <a:r>
              <a:rPr lang="en-US" altLang="ko-KR" dirty="0"/>
              <a:t>s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 smtClean="0"/>
              <a:t>s$sc</a:t>
            </a:r>
            <a:r>
              <a:rPr lang="en-US" altLang="ko-KR" dirty="0" smtClean="0"/>
              <a:t>&lt;-NULL</a:t>
            </a:r>
          </a:p>
          <a:p>
            <a:r>
              <a:rPr lang="en-US" altLang="ko-KR" dirty="0" smtClean="0"/>
              <a:t>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r="70142" b="2806"/>
          <a:stretch/>
        </p:blipFill>
        <p:spPr bwMode="auto">
          <a:xfrm>
            <a:off x="4355976" y="1268760"/>
            <a:ext cx="4067944" cy="884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3" r="85468" b="2548"/>
          <a:stretch/>
        </p:blipFill>
        <p:spPr bwMode="auto">
          <a:xfrm>
            <a:off x="6461956" y="1921294"/>
            <a:ext cx="2304256" cy="282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624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KoNLP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stringr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useSejongDic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mergeUserDic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data.frame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</a:t>
            </a:r>
            <a:r>
              <a:rPr lang="ko-KR" altLang="en-US" dirty="0" smtClean="0"/>
              <a:t>제주도여행지</a:t>
            </a:r>
            <a:r>
              <a:rPr lang="en-US" altLang="ko-KR" dirty="0" smtClean="0"/>
              <a:t>.txt"),"</a:t>
            </a:r>
            <a:r>
              <a:rPr lang="en-US" altLang="ko-KR" dirty="0" err="1" smtClean="0"/>
              <a:t>ncn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("jeju.txt")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txt,extractNoun,USE.NAMES</a:t>
            </a:r>
            <a:r>
              <a:rPr lang="en-US" altLang="ko-KR" dirty="0" smtClean="0"/>
              <a:t> = F)</a:t>
            </a:r>
          </a:p>
          <a:p>
            <a:r>
              <a:rPr lang="en-US" altLang="ko-KR" dirty="0" smtClean="0"/>
              <a:t>place</a:t>
            </a:r>
          </a:p>
          <a:p>
            <a:r>
              <a:rPr lang="en-US" altLang="ko-KR" dirty="0" smtClean="0"/>
              <a:t>head(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(place),30)</a:t>
            </a:r>
          </a:p>
          <a:p>
            <a:r>
              <a:rPr lang="en-US" altLang="ko-KR" dirty="0" err="1" smtClean="0"/>
              <a:t>cdata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unlist</a:t>
            </a:r>
            <a:r>
              <a:rPr lang="en-US" altLang="ko-KR" dirty="0" smtClean="0"/>
              <a:t>(place)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str_replace_all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cdata</a:t>
            </a:r>
            <a:r>
              <a:rPr lang="en-US" altLang="ko-KR" dirty="0" smtClean="0"/>
              <a:t>,"[^[:alpha:]]","")</a:t>
            </a:r>
          </a:p>
          <a:p>
            <a:r>
              <a:rPr lang="en-US" altLang="ko-KR" dirty="0" smtClean="0"/>
              <a:t>place&lt;-</a:t>
            </a:r>
            <a:r>
              <a:rPr lang="en-US" altLang="ko-KR" dirty="0" err="1" smtClean="0"/>
              <a:t>gsub</a:t>
            </a:r>
            <a:r>
              <a:rPr lang="en-US" altLang="ko-KR" dirty="0" smtClean="0"/>
              <a:t>(" ","",place)</a:t>
            </a:r>
          </a:p>
          <a:p>
            <a:r>
              <a:rPr lang="en-US" altLang="ko-KR" dirty="0" smtClean="0"/>
              <a:t>txt&lt;-</a:t>
            </a:r>
            <a:r>
              <a:rPr lang="en-US" altLang="ko-KR" dirty="0" err="1" smtClean="0"/>
              <a:t>readLines</a:t>
            </a:r>
            <a:r>
              <a:rPr lang="en-US" altLang="ko-KR" dirty="0" smtClean="0"/>
              <a:t>("</a:t>
            </a:r>
            <a:r>
              <a:rPr lang="ko-KR" altLang="en-US" dirty="0" smtClean="0"/>
              <a:t>제주도여행코스</a:t>
            </a:r>
            <a:r>
              <a:rPr lang="en-US" altLang="ko-KR" dirty="0" smtClean="0"/>
              <a:t>gsub.txt")</a:t>
            </a:r>
          </a:p>
          <a:p>
            <a:r>
              <a:rPr lang="en-US" altLang="ko-KR" dirty="0" smtClean="0"/>
              <a:t>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9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5"/>
          <a:stretch/>
        </p:blipFill>
        <p:spPr bwMode="auto">
          <a:xfrm>
            <a:off x="395536" y="1412776"/>
            <a:ext cx="8352928" cy="5169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40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 text UTF-8</a:t>
            </a:r>
            <a:r>
              <a:rPr lang="ko-KR" altLang="en-US" dirty="0" smtClean="0"/>
              <a:t>로 바꾸기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2" b="3979"/>
          <a:stretch/>
        </p:blipFill>
        <p:spPr bwMode="auto">
          <a:xfrm>
            <a:off x="467544" y="1340768"/>
            <a:ext cx="6902220" cy="536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321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공백제거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72" b="6563"/>
          <a:stretch/>
        </p:blipFill>
        <p:spPr bwMode="auto">
          <a:xfrm>
            <a:off x="539552" y="1268760"/>
            <a:ext cx="2121295" cy="736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81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(data4)-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몇건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6" t="41814" r="46642" b="42289"/>
          <a:stretch/>
        </p:blipFill>
        <p:spPr bwMode="auto">
          <a:xfrm>
            <a:off x="709126" y="2258008"/>
            <a:ext cx="5886820" cy="174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80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" t="20907" r="45399" b="49027"/>
          <a:stretch/>
        </p:blipFill>
        <p:spPr bwMode="auto">
          <a:xfrm>
            <a:off x="539552" y="1940767"/>
            <a:ext cx="7255700" cy="357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66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1" r="59023" b="6322"/>
          <a:stretch/>
        </p:blipFill>
        <p:spPr bwMode="auto">
          <a:xfrm>
            <a:off x="245475" y="1161296"/>
            <a:ext cx="4896524" cy="5543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8435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서울시 </a:t>
            </a:r>
            <a:r>
              <a:rPr lang="ko-KR" altLang="en-US" dirty="0" err="1" smtClean="0"/>
              <a:t>응답소</a:t>
            </a:r>
            <a:r>
              <a:rPr lang="ko-KR" altLang="en-US" dirty="0" smtClean="0"/>
              <a:t> 요청사항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9" t="39396" b="3929"/>
          <a:stretch/>
        </p:blipFill>
        <p:spPr bwMode="auto">
          <a:xfrm>
            <a:off x="107504" y="1550099"/>
            <a:ext cx="5112568" cy="4955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29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nrow</a:t>
            </a:r>
            <a:r>
              <a:rPr lang="en-US" altLang="ko-KR" dirty="0" smtClean="0"/>
              <a:t>=2, c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39" r="65580" b="5139"/>
          <a:stretch/>
        </p:blipFill>
        <p:spPr bwMode="auto">
          <a:xfrm>
            <a:off x="971600" y="3501008"/>
            <a:ext cx="6768752" cy="157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 t="48569" r="59250" b="44347"/>
          <a:stretch/>
        </p:blipFill>
        <p:spPr bwMode="auto">
          <a:xfrm>
            <a:off x="800077" y="2060848"/>
            <a:ext cx="6372189" cy="917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79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1" r="65166" b="4447"/>
          <a:stretch/>
        </p:blipFill>
        <p:spPr bwMode="auto">
          <a:xfrm>
            <a:off x="687815" y="3356992"/>
            <a:ext cx="6404465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8" y="2132856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seasons&lt;-matrix(c('</a:t>
            </a:r>
            <a:r>
              <a:rPr lang="ko-KR" altLang="en-US" dirty="0" smtClean="0"/>
              <a:t>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여름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가을</a:t>
            </a:r>
            <a:r>
              <a:rPr lang="en-US" altLang="ko-KR" dirty="0" smtClean="0"/>
              <a:t>','</a:t>
            </a:r>
            <a:r>
              <a:rPr lang="ko-KR" altLang="en-US" dirty="0" smtClean="0"/>
              <a:t>겨울</a:t>
            </a:r>
            <a:r>
              <a:rPr lang="en-US" altLang="ko-KR" dirty="0" smtClean="0"/>
              <a:t>'),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=2,byrow=T)</a:t>
            </a:r>
          </a:p>
          <a:p>
            <a:r>
              <a:rPr lang="en-US" altLang="ko-KR" dirty="0" smtClean="0"/>
              <a:t>seasons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2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878</Words>
  <Application>Microsoft Office PowerPoint</Application>
  <PresentationFormat>화면 슬라이드 쇼(4:3)</PresentationFormat>
  <Paragraphs>200</Paragraphs>
  <Slides>19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R 오후과제</vt:lpstr>
      <vt:lpstr>R text UTF-8로 바꾸기</vt:lpstr>
      <vt:lpstr>공백제거</vt:lpstr>
      <vt:lpstr>Nrow(data4)-데이터 몇건</vt:lpstr>
      <vt:lpstr>PowerPoint 프레젠테이션</vt:lpstr>
      <vt:lpstr>PowerPoint 프레젠테이션</vt:lpstr>
      <vt:lpstr>서울시 응답소 요청사항 분석</vt:lpstr>
      <vt:lpstr>nrow=2, c 추가</vt:lpstr>
      <vt:lpstr>PowerPoint 프레젠테이션</vt:lpstr>
      <vt:lpstr>[,2]=세로 [2,]=가로</vt:lpstr>
      <vt:lpstr>Rbind()=아래추가</vt:lpstr>
      <vt:lpstr>Cbind()=옆에 추가</vt:lpstr>
      <vt:lpstr>PowerPoint 프레젠테이션</vt:lpstr>
      <vt:lpstr>실습문제 1-행렬 m 문제</vt:lpstr>
      <vt:lpstr>실습문제2-n 행렬</vt:lpstr>
      <vt:lpstr>리스트 문제 SUM</vt:lpstr>
      <vt:lpstr>리스트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30</cp:revision>
  <dcterms:created xsi:type="dcterms:W3CDTF">2018-02-12T04:43:41Z</dcterms:created>
  <dcterms:modified xsi:type="dcterms:W3CDTF">2018-02-13T00:53:18Z</dcterms:modified>
</cp:coreProperties>
</file>